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gjQr0NNqPwfR3j89oTpyCvHetK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d1be43a6b4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2d1be43a6b4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2d1be43a6b4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Title Slide" showMasterSp="0">
  <p:cSld name="8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assBgnd.jpg" id="85" name="Google Shape;85;p15"/>
          <p:cNvPicPr preferRelativeResize="0"/>
          <p:nvPr/>
        </p:nvPicPr>
        <p:blipFill rotWithShape="1">
          <a:blip r:embed="rId2">
            <a:alphaModFix/>
          </a:blip>
          <a:srcRect b="0" l="-95" r="13217" t="1803"/>
          <a:stretch/>
        </p:blipFill>
        <p:spPr>
          <a:xfrm>
            <a:off x="-48683" y="2"/>
            <a:ext cx="12240684" cy="691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Google Shape;86;p15"/>
          <p:cNvGrpSpPr/>
          <p:nvPr/>
        </p:nvGrpSpPr>
        <p:grpSpPr>
          <a:xfrm>
            <a:off x="7330019" y="5516563"/>
            <a:ext cx="4861983" cy="1408112"/>
            <a:chOff x="5497513" y="5450417"/>
            <a:chExt cx="3646487" cy="1407583"/>
          </a:xfrm>
        </p:grpSpPr>
        <p:pic>
          <p:nvPicPr>
            <p:cNvPr id="87" name="Google Shape;87;p15"/>
            <p:cNvPicPr preferRelativeResize="0"/>
            <p:nvPr/>
          </p:nvPicPr>
          <p:blipFill rotWithShape="1">
            <a:blip r:embed="rId3">
              <a:alphaModFix/>
            </a:blip>
            <a:srcRect b="4720" l="0" r="0" t="8095"/>
            <a:stretch/>
          </p:blipFill>
          <p:spPr>
            <a:xfrm>
              <a:off x="5497513" y="5450417"/>
              <a:ext cx="3646487" cy="140758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UOA-Logo-4Col-Hor" id="88" name="Google Shape;88;p1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010400" y="5895975"/>
              <a:ext cx="1828800" cy="6937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9" name="Google Shape;89;p15"/>
          <p:cNvSpPr/>
          <p:nvPr>
            <p:ph idx="2" type="pic"/>
          </p:nvPr>
        </p:nvSpPr>
        <p:spPr>
          <a:xfrm>
            <a:off x="-48683" y="-27384"/>
            <a:ext cx="12192000" cy="3573016"/>
          </a:xfrm>
          <a:prstGeom prst="rect">
            <a:avLst/>
          </a:prstGeom>
          <a:noFill/>
          <a:ln>
            <a:noFill/>
          </a:ln>
          <a:effectLst>
            <a:reflection blurRad="0" dir="0" dist="0" endA="300" endPos="35000" kx="0" rotWithShape="0" algn="bl" stA="52000" stPos="0" sy="-100000" ky="0"/>
          </a:effectLst>
        </p:spPr>
      </p:sp>
      <p:sp>
        <p:nvSpPr>
          <p:cNvPr id="90" name="Google Shape;90;p15"/>
          <p:cNvSpPr txBox="1"/>
          <p:nvPr>
            <p:ph type="ctrTitle"/>
          </p:nvPr>
        </p:nvSpPr>
        <p:spPr>
          <a:xfrm>
            <a:off x="914400" y="3933056"/>
            <a:ext cx="10363200" cy="9361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5"/>
          <p:cNvSpPr txBox="1"/>
          <p:nvPr>
            <p:ph idx="1" type="subTitle"/>
          </p:nvPr>
        </p:nvSpPr>
        <p:spPr>
          <a:xfrm>
            <a:off x="914400" y="4936976"/>
            <a:ext cx="10363200" cy="436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b="1" sz="2400">
                <a:solidFill>
                  <a:schemeClr val="lt1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out Us">
  <p:cSld name="About U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/>
          <p:nvPr>
            <p:ph idx="2" type="pic"/>
          </p:nvPr>
        </p:nvSpPr>
        <p:spPr>
          <a:xfrm>
            <a:off x="1390744" y="2490545"/>
            <a:ext cx="9409904" cy="1900732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GINA DE CONTENIDO 2">
  <p:cSld name="PAGINA DE CONTENIDO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7"/>
          <p:cNvSpPr txBox="1"/>
          <p:nvPr>
            <p:ph type="title"/>
          </p:nvPr>
        </p:nvSpPr>
        <p:spPr>
          <a:xfrm>
            <a:off x="7022123" y="167909"/>
            <a:ext cx="4419600" cy="727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07CDC"/>
              </a:buClr>
              <a:buSzPts val="4000"/>
              <a:buFont typeface="Calibri"/>
              <a:buNone/>
              <a:defRPr b="1" sz="4000">
                <a:solidFill>
                  <a:srgbClr val="507CD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422032" y="1062892"/>
            <a:ext cx="11437030" cy="5466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onftool.pro/isarc2024/index.php?page=index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d1be43a6b4_1_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C8E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8C8E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B8C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2d1be43a6b4_1_0"/>
          <p:cNvSpPr txBox="1"/>
          <p:nvPr/>
        </p:nvSpPr>
        <p:spPr>
          <a:xfrm>
            <a:off x="265350" y="1841625"/>
            <a:ext cx="11757600" cy="45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24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frame: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 Each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keynote talk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a 20-minute live presentation + 10-minute Q&amp;A.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 Each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plenary talk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a 15-minute live presentation + 5-minute Q&amp;A.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Each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parallel talk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a 8-minute live presentation + 2 minutes changeover + 5-minute Q&amp;A.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Please note that each 3-paper sub-session will conclude with a 15-minute Q&amp;A session, covering all topics discussed. However, an exception is made for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“Parallel Track 3 IAARC: Construction Management Techniques - Session 2 in Room C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which features a 4-paper sub-session. This will end with a 20-minute Q&amp;A session".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g2d1be43a6b4_1_0"/>
          <p:cNvSpPr txBox="1"/>
          <p:nvPr/>
        </p:nvSpPr>
        <p:spPr>
          <a:xfrm>
            <a:off x="838199" y="953379"/>
            <a:ext cx="10515600" cy="7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ISARC 2024 Presentation Template</a:t>
            </a:r>
            <a:endParaRPr/>
          </a:p>
        </p:txBody>
      </p:sp>
      <p:pic>
        <p:nvPicPr>
          <p:cNvPr id="106" name="Google Shape;106;g2d1be43a6b4_1_0"/>
          <p:cNvPicPr preferRelativeResize="0"/>
          <p:nvPr/>
        </p:nvPicPr>
        <p:blipFill rotWithShape="1">
          <a:blip r:embed="rId3">
            <a:alphaModFix/>
          </a:blip>
          <a:srcRect b="41921" l="10965" r="10762" t="31155"/>
          <a:stretch/>
        </p:blipFill>
        <p:spPr>
          <a:xfrm>
            <a:off x="5187127" y="223936"/>
            <a:ext cx="1817744" cy="6898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e image contenant Police, symbole, Graphique, logo&#10;&#10;Description générée automatiquement" id="107" name="Google Shape;107;g2d1be43a6b4_1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9730" y="214002"/>
            <a:ext cx="1720886" cy="76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d1be43a6b4_1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43172" y="257182"/>
            <a:ext cx="1579830" cy="6233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C8E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B8C8E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B8C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379725" y="1717825"/>
            <a:ext cx="11643300" cy="48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be uploaded using: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Conftool before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r>
            <a:r>
              <a:rPr b="1" baseline="30000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May 2024 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https://www.conftool.pro/isarc2024/index.php?page=index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24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 contents: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standard format typically includes sections such as Introduction, Methods, Results, Conclusions, Recommendations, References, Acknowledgements, and Contact Details.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24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 Design: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Please ensure a mix of text (30%) and images (70%) on slides. Do not just copy and paste from your paper </a:t>
            </a:r>
            <a:endParaRPr/>
          </a:p>
        </p:txBody>
      </p:sp>
      <p:sp>
        <p:nvSpPr>
          <p:cNvPr id="116" name="Google Shape;116;p2"/>
          <p:cNvSpPr txBox="1"/>
          <p:nvPr/>
        </p:nvSpPr>
        <p:spPr>
          <a:xfrm>
            <a:off x="838199" y="953379"/>
            <a:ext cx="10515600" cy="7248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ISARC 2024 Presentation Template</a:t>
            </a:r>
            <a:endParaRPr/>
          </a:p>
        </p:txBody>
      </p:sp>
      <p:pic>
        <p:nvPicPr>
          <p:cNvPr id="117" name="Google Shape;117;p2"/>
          <p:cNvPicPr preferRelativeResize="0"/>
          <p:nvPr/>
        </p:nvPicPr>
        <p:blipFill rotWithShape="1">
          <a:blip r:embed="rId4">
            <a:alphaModFix/>
          </a:blip>
          <a:srcRect b="41922" l="10961" r="10768" t="31154"/>
          <a:stretch/>
        </p:blipFill>
        <p:spPr>
          <a:xfrm>
            <a:off x="5187127" y="223936"/>
            <a:ext cx="1817745" cy="68984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e image contenant Police, symbole, Graphique, logo&#10;&#10;Description générée automatiquement" id="118" name="Google Shape;118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9730" y="214002"/>
            <a:ext cx="1720886" cy="76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3172" y="257182"/>
            <a:ext cx="1579830" cy="6233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2022-06-06T08:32:07Z</dcterms:created>
  <dc:creator>Slim REBAI</dc:creator>
</cp:coreProperties>
</file>