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42062400" cy="310896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376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376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376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376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376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376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376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376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376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7" roundtripDataSignature="AMtx7mgjQr0NNqPwfR3j89oTpyCvHetKC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7" d="100"/>
          <a:sy n="27" d="100"/>
        </p:scale>
        <p:origin x="1344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1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1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341438" y="1143000"/>
            <a:ext cx="417512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376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376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376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376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376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376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376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376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376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41438" y="1143000"/>
            <a:ext cx="417512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1" name="Google Shape;111;p2:notes"/>
          <p:cNvSpPr txBox="1">
            <a:spLocks noGrp="1"/>
          </p:cNvSpPr>
          <p:nvPr>
            <p:ph type="body" idx="1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>
            <a:spLocks noGrp="1"/>
          </p:cNvSpPr>
          <p:nvPr>
            <p:ph type="ctrTitle"/>
          </p:nvPr>
        </p:nvSpPr>
        <p:spPr>
          <a:xfrm>
            <a:off x="1952894" y="4634759"/>
            <a:ext cx="38557200" cy="35042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102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7" name="Google Shape;17;p4"/>
          <p:cNvSpPr txBox="1">
            <a:spLocks noGrp="1"/>
          </p:cNvSpPr>
          <p:nvPr>
            <p:ph type="subTitle" idx="1"/>
          </p:nvPr>
        </p:nvSpPr>
        <p:spPr>
          <a:xfrm>
            <a:off x="1952894" y="8556696"/>
            <a:ext cx="38557204" cy="196706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34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68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lvl="1" algn="ctr">
              <a:lnSpc>
                <a:spcPct val="90000"/>
              </a:lnSpc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6800"/>
            </a:lvl2pPr>
            <a:lvl3pPr lvl="2" algn="ctr">
              <a:lnSpc>
                <a:spcPct val="90000"/>
              </a:lnSpc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6120"/>
            </a:lvl3pPr>
            <a:lvl4pPr lvl="3" algn="ctr">
              <a:lnSpc>
                <a:spcPct val="90000"/>
              </a:lnSpc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5440"/>
            </a:lvl4pPr>
            <a:lvl5pPr lvl="4" algn="ctr">
              <a:lnSpc>
                <a:spcPct val="90000"/>
              </a:lnSpc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5440"/>
            </a:lvl5pPr>
            <a:lvl6pPr lvl="5" algn="ctr">
              <a:lnSpc>
                <a:spcPct val="90000"/>
              </a:lnSpc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5440"/>
            </a:lvl6pPr>
            <a:lvl7pPr lvl="6" algn="ctr">
              <a:lnSpc>
                <a:spcPct val="90000"/>
              </a:lnSpc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5440"/>
            </a:lvl7pPr>
            <a:lvl8pPr lvl="7" algn="ctr">
              <a:lnSpc>
                <a:spcPct val="90000"/>
              </a:lnSpc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5440"/>
            </a:lvl8pPr>
            <a:lvl9pPr lvl="8" algn="ctr">
              <a:lnSpc>
                <a:spcPct val="90000"/>
              </a:lnSpc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5440"/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 txBox="1">
            <a:spLocks noGrp="1"/>
          </p:cNvSpPr>
          <p:nvPr>
            <p:ph type="title"/>
          </p:nvPr>
        </p:nvSpPr>
        <p:spPr>
          <a:xfrm>
            <a:off x="802505" y="5060775"/>
            <a:ext cx="36278820" cy="60092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 dirty="0"/>
          </a:p>
        </p:txBody>
      </p:sp>
      <p:pic>
        <p:nvPicPr>
          <p:cNvPr id="2" name="Picture 2" descr="ISARC_logo_transparent_5103275pc">
            <a:extLst>
              <a:ext uri="{FF2B5EF4-FFF2-40B4-BE49-F238E27FC236}">
                <a16:creationId xmlns:a16="http://schemas.microsoft.com/office/drawing/2014/main" id="{5A2A5576-8A3F-C54E-644B-7895B64C09E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504" y="35093"/>
            <a:ext cx="6179623" cy="375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3" name="Picture 2" descr="Concordia logo-compact-CMYK-MTL (2)">
            <a:extLst>
              <a:ext uri="{FF2B5EF4-FFF2-40B4-BE49-F238E27FC236}">
                <a16:creationId xmlns:a16="http://schemas.microsoft.com/office/drawing/2014/main" id="{69BB26D5-2398-A1D5-37B0-82948F3EF0E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42548" y="946075"/>
            <a:ext cx="9041448" cy="1868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9A34E94-1521-2276-62BF-09F2C42A4751}"/>
              </a:ext>
            </a:extLst>
          </p:cNvPr>
          <p:cNvCxnSpPr>
            <a:cxnSpLocks/>
          </p:cNvCxnSpPr>
          <p:nvPr userDrawn="1"/>
        </p:nvCxnSpPr>
        <p:spPr>
          <a:xfrm>
            <a:off x="802505" y="3686860"/>
            <a:ext cx="4045739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4">
            <a:extLst>
              <a:ext uri="{FF2B5EF4-FFF2-40B4-BE49-F238E27FC236}">
                <a16:creationId xmlns:a16="http://schemas.microsoft.com/office/drawing/2014/main" id="{66F0C32C-B4E2-EBD4-50DA-1239BE1DBDB5}"/>
              </a:ext>
            </a:extLst>
          </p:cNvPr>
          <p:cNvGrpSpPr/>
          <p:nvPr userDrawn="1"/>
        </p:nvGrpSpPr>
        <p:grpSpPr>
          <a:xfrm>
            <a:off x="14417603" y="584947"/>
            <a:ext cx="10570020" cy="2590800"/>
            <a:chOff x="4780267" y="231060"/>
            <a:chExt cx="2211343" cy="571500"/>
          </a:xfrm>
        </p:grpSpPr>
        <p:pic>
          <p:nvPicPr>
            <p:cNvPr id="6" name="Picture 2" descr="Capture">
              <a:extLst>
                <a:ext uri="{FF2B5EF4-FFF2-40B4-BE49-F238E27FC236}">
                  <a16:creationId xmlns:a16="http://schemas.microsoft.com/office/drawing/2014/main" id="{835750E6-6E4E-7C84-9086-B5FAEE77580E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3461" t="4810" r="4549" b="4859"/>
            <a:stretch/>
          </p:blipFill>
          <p:spPr bwMode="auto">
            <a:xfrm>
              <a:off x="5376864" y="231060"/>
              <a:ext cx="1614746" cy="5565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  <p:pic>
          <p:nvPicPr>
            <p:cNvPr id="7" name="Picture 2" descr="Capture">
              <a:extLst>
                <a:ext uri="{FF2B5EF4-FFF2-40B4-BE49-F238E27FC236}">
                  <a16:creationId xmlns:a16="http://schemas.microsoft.com/office/drawing/2014/main" id="{71879762-F880-EBEA-6BE3-E69FC610FFF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54" t="2686" r="71381" b="5226"/>
            <a:stretch/>
          </p:blipFill>
          <p:spPr bwMode="auto">
            <a:xfrm>
              <a:off x="4780267" y="231060"/>
              <a:ext cx="718038" cy="571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</p:grp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76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76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76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76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76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76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76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76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76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76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76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76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76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76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76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76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76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76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76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76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76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76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76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76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76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76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76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"/>
          <p:cNvSpPr txBox="1"/>
          <p:nvPr/>
        </p:nvSpPr>
        <p:spPr>
          <a:xfrm>
            <a:off x="1652216" y="6572691"/>
            <a:ext cx="39587220" cy="1655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10845" tIns="155380" rIns="310845" bIns="155380" anchor="t" anchorCtr="0">
            <a:normAutofit/>
          </a:bodyPr>
          <a:lstStyle/>
          <a:p>
            <a:pPr marL="1165897" indent="-1165897"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6800" dirty="0">
                <a:solidFill>
                  <a:schemeClr val="dk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The poster size should be 46" × 34 "</a:t>
            </a:r>
          </a:p>
          <a:p>
            <a:pPr marL="2203273" indent="-1165897">
              <a:spcBef>
                <a:spcPts val="3400"/>
              </a:spcBef>
              <a:buClr>
                <a:schemeClr val="dk1"/>
              </a:buClr>
              <a:buSzPct val="100000"/>
              <a:buFont typeface="Courier New" panose="02070309020205020404" pitchFamily="49" charset="0"/>
              <a:buChar char="o"/>
            </a:pPr>
            <a:endParaRPr lang="en-CA" sz="6800" dirty="0">
              <a:solidFill>
                <a:schemeClr val="dk1"/>
              </a:solidFill>
              <a:latin typeface="Times New Roman"/>
              <a:cs typeface="Times New Roman"/>
            </a:endParaRPr>
          </a:p>
          <a:p>
            <a:pPr marL="1165897" indent="-1165897">
              <a:lnSpc>
                <a:spcPct val="110000"/>
              </a:lnSpc>
              <a:spcBef>
                <a:spcPts val="3400"/>
              </a:spcBef>
              <a:buClr>
                <a:schemeClr val="dk1"/>
              </a:buClr>
              <a:buSzPct val="100000"/>
              <a:buFont typeface="Courier New" panose="02070309020205020404" pitchFamily="49" charset="0"/>
              <a:buChar char="o"/>
            </a:pPr>
            <a:endParaRPr sz="6460" dirty="0">
              <a:solidFill>
                <a:schemeClr val="dk1"/>
              </a:solidFill>
              <a:latin typeface="Times New Roman"/>
              <a:cs typeface="Times New Roman"/>
            </a:endParaRPr>
          </a:p>
        </p:txBody>
      </p:sp>
      <p:sp>
        <p:nvSpPr>
          <p:cNvPr id="116" name="Google Shape;116;p2"/>
          <p:cNvSpPr txBox="1"/>
          <p:nvPr/>
        </p:nvSpPr>
        <p:spPr>
          <a:xfrm>
            <a:off x="12259283" y="3458597"/>
            <a:ext cx="17543834" cy="2464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10845" tIns="155380" rIns="310845" bIns="155380" anchor="b" anchorCtr="0">
            <a:normAutofit/>
          </a:bodyPr>
          <a:lstStyle/>
          <a:p>
            <a:pPr>
              <a:lnSpc>
                <a:spcPct val="90000"/>
              </a:lnSpc>
              <a:buClr>
                <a:schemeClr val="dk1"/>
              </a:buClr>
              <a:buSzPts val="4000"/>
            </a:pPr>
            <a:r>
              <a:rPr lang="en-US" sz="102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ISARC 2025 Poster Template</a:t>
            </a:r>
            <a:endParaRPr sz="10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24161</TotalTime>
  <Words>15</Words>
  <Application>Microsoft Office PowerPoint</Application>
  <PresentationFormat>Custom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Courier New</vt:lpstr>
      <vt:lpstr>Times New Roman</vt:lpstr>
      <vt:lpstr>1_Office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Slim REBAI</dc:creator>
  <cp:lastModifiedBy>Golnaz Mirzaei</cp:lastModifiedBy>
  <cp:revision>19</cp:revision>
  <dcterms:created xsi:type="dcterms:W3CDTF">2022-06-06T08:32:07Z</dcterms:created>
  <dcterms:modified xsi:type="dcterms:W3CDTF">2025-06-23T22:00:37Z</dcterms:modified>
</cp:coreProperties>
</file>