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2_85F67D49.xml" ContentType="application/vnd.ms-powerpoint.comments+xml"/>
  <Override PartName="/ppt/notesSlides/notesSlide2.xml" ContentType="application/vnd.openxmlformats-officedocument.presentationml.notesSlide+xml"/>
  <Override PartName="/ppt/comments/modernComment_101_0.xml" ContentType="application/vnd.ms-powerpoint.comments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8" r:id="rId2"/>
    <p:sldId id="257" r:id="rId3"/>
    <p:sldId id="259" r:id="rId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gjQr0NNqPwfR3j89oTpyCvHetKC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439332-E524-1DF8-4834-27A9506A15F8}" name="Gaang Lee" initials="GL" userId="d04c4dea1eb68eb8" providerId="Windows Live"/>
  <p188:author id="{853E5E6D-C733-DB41-F8D0-A5E50673C256}" name="ISARC2025" initials="ISARC" userId="ISARC2025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/>
    <p:restoredTop sz="94640"/>
  </p:normalViewPr>
  <p:slideViewPr>
    <p:cSldViewPr snapToGrid="0">
      <p:cViewPr varScale="1">
        <p:scale>
          <a:sx n="87" d="100"/>
          <a:sy n="87" d="100"/>
        </p:scale>
        <p:origin x="63" y="411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customschemas.google.com/relationships/presentationmetadata" Target="metadata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modernComment_101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424535E-D392-4EB1-9952-41582E349A83}" authorId="{853E5E6D-C733-DB41-F8D0-A5E50673C256}" created="2025-06-06T05:56:36.48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7"/>
      <ac:spMk id="11" creationId="{2822789F-C909-52EB-F0D7-600D83313903}"/>
    </ac:deMkLst>
    <p188:txBody>
      <a:bodyPr/>
      <a:lstStyle/>
      <a:p>
        <a:r>
          <a:rPr lang="en-US"/>
          <a:t>* This area is reserved for the video recording of the presentation. Please do not place any content here.
* Ensure this reference box is removed in your final submissions.</a:t>
        </a:r>
      </a:p>
    </p188:txBody>
  </p188:cm>
</p188:cmLst>
</file>

<file path=ppt/comments/modernComment_102_85F67D4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0F2C045-DCC6-41BC-9548-CAF511A9811D}" authorId="{853E5E6D-C733-DB41-F8D0-A5E50673C256}" created="2025-06-06T05:56:26.09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247523657" sldId="258"/>
      <ac:picMk id="3" creationId="{CBDA0610-A91D-7198-23AF-C35C64B71A3A}"/>
    </ac:deMkLst>
    <p188:txBody>
      <a:bodyPr/>
      <a:lstStyle/>
      <a:p>
        <a:r>
          <a:rPr lang="en-US"/>
          <a:t>Please keep this slide as your title slide and do not remove this embedded timer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>
          <a:extLst>
            <a:ext uri="{FF2B5EF4-FFF2-40B4-BE49-F238E27FC236}">
              <a16:creationId xmlns:a16="http://schemas.microsoft.com/office/drawing/2014/main" id="{676134CB-B736-19D3-3FF1-A2590F28A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01ACDE26-F5A2-FDE6-AAFD-4A55152E59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>
            <a:extLst>
              <a:ext uri="{FF2B5EF4-FFF2-40B4-BE49-F238E27FC236}">
                <a16:creationId xmlns:a16="http://schemas.microsoft.com/office/drawing/2014/main" id="{321C0597-B4F3-FB10-3B5B-187B065DFD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>
            <a:extLst>
              <a:ext uri="{FF2B5EF4-FFF2-40B4-BE49-F238E27FC236}">
                <a16:creationId xmlns:a16="http://schemas.microsoft.com/office/drawing/2014/main" id="{961B9B2A-DADA-B4DC-AB4C-C17F34EF82B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7692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>
          <a:extLst>
            <a:ext uri="{FF2B5EF4-FFF2-40B4-BE49-F238E27FC236}">
              <a16:creationId xmlns:a16="http://schemas.microsoft.com/office/drawing/2014/main" id="{6B1279F4-1C5C-E8E0-5289-8726B21A2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A3526214-D407-79DC-F859-3874E5E095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>
            <a:extLst>
              <a:ext uri="{FF2B5EF4-FFF2-40B4-BE49-F238E27FC236}">
                <a16:creationId xmlns:a16="http://schemas.microsoft.com/office/drawing/2014/main" id="{C3396389-30CB-F2B0-0CFD-DBF9985265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>
            <a:extLst>
              <a:ext uri="{FF2B5EF4-FFF2-40B4-BE49-F238E27FC236}">
                <a16:creationId xmlns:a16="http://schemas.microsoft.com/office/drawing/2014/main" id="{A17872E6-BE36-CBEA-B4C9-4F83D105645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1569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SARC_logo_transparent_5103275pc">
            <a:extLst>
              <a:ext uri="{FF2B5EF4-FFF2-40B4-BE49-F238E27FC236}">
                <a16:creationId xmlns:a16="http://schemas.microsoft.com/office/drawing/2014/main" id="{260F13F6-69AD-41B9-9733-7543437275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0" y="-35616"/>
            <a:ext cx="1506131" cy="96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" name="Picture 2" descr="Concordia logo-compact-CMYK-MTL (2)">
            <a:extLst>
              <a:ext uri="{FF2B5EF4-FFF2-40B4-BE49-F238E27FC236}">
                <a16:creationId xmlns:a16="http://schemas.microsoft.com/office/drawing/2014/main" id="{7EC1FB0B-0315-4CFC-B40D-BD4A3D7E50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546" y="187048"/>
            <a:ext cx="2365844" cy="51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FEFE67-A3F8-4D61-A9B6-27B765A782C4}"/>
              </a:ext>
            </a:extLst>
          </p:cNvPr>
          <p:cNvCxnSpPr/>
          <p:nvPr userDrawn="1"/>
        </p:nvCxnSpPr>
        <p:spPr>
          <a:xfrm>
            <a:off x="232610" y="813278"/>
            <a:ext cx="117267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0BF3EC-EDCE-419A-87E6-94429A26A124}"/>
              </a:ext>
            </a:extLst>
          </p:cNvPr>
          <p:cNvGrpSpPr/>
          <p:nvPr userDrawn="1"/>
        </p:nvGrpSpPr>
        <p:grpSpPr>
          <a:xfrm>
            <a:off x="4990327" y="138435"/>
            <a:ext cx="2211343" cy="571500"/>
            <a:chOff x="4780267" y="231060"/>
            <a:chExt cx="2211343" cy="571500"/>
          </a:xfrm>
        </p:grpSpPr>
        <p:pic>
          <p:nvPicPr>
            <p:cNvPr id="11" name="Picture 2" descr="Capture">
              <a:extLst>
                <a:ext uri="{FF2B5EF4-FFF2-40B4-BE49-F238E27FC236}">
                  <a16:creationId xmlns:a16="http://schemas.microsoft.com/office/drawing/2014/main" id="{CCFE8D14-A98A-4AAE-A538-FC81B95428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61" t="4810" r="4549" b="4859"/>
            <a:stretch/>
          </p:blipFill>
          <p:spPr bwMode="auto">
            <a:xfrm>
              <a:off x="5376864" y="231060"/>
              <a:ext cx="1614746" cy="556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2" name="Picture 2" descr="Capture">
              <a:extLst>
                <a:ext uri="{FF2B5EF4-FFF2-40B4-BE49-F238E27FC236}">
                  <a16:creationId xmlns:a16="http://schemas.microsoft.com/office/drawing/2014/main" id="{47676837-3BFD-4EBF-AB13-B2450B64DD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4" t="2686" r="71381" b="5226"/>
            <a:stretch/>
          </p:blipFill>
          <p:spPr bwMode="auto">
            <a:xfrm>
              <a:off x="4780267" y="231060"/>
              <a:ext cx="718038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96010AD6-2676-2DAB-74B2-F2463CC8D880}"/>
              </a:ext>
            </a:extLst>
          </p:cNvPr>
          <p:cNvSpPr txBox="1">
            <a:spLocks/>
          </p:cNvSpPr>
          <p:nvPr userDrawn="1"/>
        </p:nvSpPr>
        <p:spPr>
          <a:xfrm>
            <a:off x="20146" y="6492875"/>
            <a:ext cx="5007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fld id="{00000000-1234-1234-1234-123412341234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SARC_logo_transparent_5103275pc">
            <a:extLst>
              <a:ext uri="{FF2B5EF4-FFF2-40B4-BE49-F238E27FC236}">
                <a16:creationId xmlns:a16="http://schemas.microsoft.com/office/drawing/2014/main" id="{5A2A5576-8A3F-C54E-644B-7895B64C09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0" y="-35616"/>
            <a:ext cx="1506131" cy="96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" name="Picture 2" descr="Concordia logo-compact-CMYK-MTL (2)">
            <a:extLst>
              <a:ext uri="{FF2B5EF4-FFF2-40B4-BE49-F238E27FC236}">
                <a16:creationId xmlns:a16="http://schemas.microsoft.com/office/drawing/2014/main" id="{69BB26D5-2398-A1D5-37B0-82948F3EF0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546" y="187048"/>
            <a:ext cx="2365844" cy="51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A34E94-1521-2276-62BF-09F2C42A4751}"/>
              </a:ext>
            </a:extLst>
          </p:cNvPr>
          <p:cNvCxnSpPr/>
          <p:nvPr userDrawn="1"/>
        </p:nvCxnSpPr>
        <p:spPr>
          <a:xfrm>
            <a:off x="232610" y="813278"/>
            <a:ext cx="117267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6F0C32C-B4E2-EBD4-50DA-1239BE1DBDB5}"/>
              </a:ext>
            </a:extLst>
          </p:cNvPr>
          <p:cNvGrpSpPr/>
          <p:nvPr userDrawn="1"/>
        </p:nvGrpSpPr>
        <p:grpSpPr>
          <a:xfrm>
            <a:off x="4990327" y="138435"/>
            <a:ext cx="2211343" cy="571500"/>
            <a:chOff x="4780267" y="231060"/>
            <a:chExt cx="2211343" cy="571500"/>
          </a:xfrm>
        </p:grpSpPr>
        <p:pic>
          <p:nvPicPr>
            <p:cNvPr id="6" name="Picture 2" descr="Capture">
              <a:extLst>
                <a:ext uri="{FF2B5EF4-FFF2-40B4-BE49-F238E27FC236}">
                  <a16:creationId xmlns:a16="http://schemas.microsoft.com/office/drawing/2014/main" id="{835750E6-6E4E-7C84-9086-B5FAEE7758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61" t="4810" r="4549" b="4859"/>
            <a:stretch/>
          </p:blipFill>
          <p:spPr bwMode="auto">
            <a:xfrm>
              <a:off x="5376864" y="231060"/>
              <a:ext cx="1614746" cy="556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7" name="Picture 2" descr="Capture">
              <a:extLst>
                <a:ext uri="{FF2B5EF4-FFF2-40B4-BE49-F238E27FC236}">
                  <a16:creationId xmlns:a16="http://schemas.microsoft.com/office/drawing/2014/main" id="{71879762-F880-EBEA-6BE3-E69FC610FF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4" t="2686" r="71381" b="5226"/>
            <a:stretch/>
          </p:blipFill>
          <p:spPr bwMode="auto">
            <a:xfrm>
              <a:off x="4780267" y="231060"/>
              <a:ext cx="718038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E07AAD73-696A-6997-4953-CB89D0635A60}"/>
              </a:ext>
            </a:extLst>
          </p:cNvPr>
          <p:cNvSpPr txBox="1">
            <a:spLocks/>
          </p:cNvSpPr>
          <p:nvPr userDrawn="1"/>
        </p:nvSpPr>
        <p:spPr>
          <a:xfrm>
            <a:off x="20146" y="6492875"/>
            <a:ext cx="5007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fld id="{00000000-1234-1234-1234-123412341234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microsoft.com/office/2018/10/relationships/comments" Target="../comments/modernComment_102_85F67D49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1_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onftool.pro/isarc2025/index.ph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>
          <a:extLst>
            <a:ext uri="{FF2B5EF4-FFF2-40B4-BE49-F238E27FC236}">
              <a16:creationId xmlns:a16="http://schemas.microsoft.com/office/drawing/2014/main" id="{B54E0EBB-7A0E-6231-6ABE-2B3EE8ECB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>
            <a:extLst>
              <a:ext uri="{FF2B5EF4-FFF2-40B4-BE49-F238E27FC236}">
                <a16:creationId xmlns:a16="http://schemas.microsoft.com/office/drawing/2014/main" id="{A51CDB71-ACA3-D79D-A75C-557A09BF7FD9}"/>
              </a:ext>
            </a:extLst>
          </p:cNvPr>
          <p:cNvSpPr txBox="1"/>
          <p:nvPr/>
        </p:nvSpPr>
        <p:spPr>
          <a:xfrm>
            <a:off x="348344" y="949323"/>
            <a:ext cx="11495312" cy="1955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30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Presentation Title</a:t>
            </a:r>
            <a:endParaRPr sz="3000" dirty="0"/>
          </a:p>
        </p:txBody>
      </p:sp>
      <p:pic>
        <p:nvPicPr>
          <p:cNvPr id="3" name="timed-rings-10min7">
            <a:hlinkClick r:id="" action="ppaction://media"/>
            <a:extLst>
              <a:ext uri="{FF2B5EF4-FFF2-40B4-BE49-F238E27FC236}">
                <a16:creationId xmlns:a16="http://schemas.microsoft.com/office/drawing/2014/main" id="{CBDA0610-A91D-7198-23AF-C35C64B71A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34056" y="1019769"/>
            <a:ext cx="609600" cy="60960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EFADC068-075E-9635-EA7A-A66D6B2480D3}"/>
              </a:ext>
            </a:extLst>
          </p:cNvPr>
          <p:cNvSpPr txBox="1">
            <a:spLocks/>
          </p:cNvSpPr>
          <p:nvPr/>
        </p:nvSpPr>
        <p:spPr>
          <a:xfrm>
            <a:off x="20146" y="6492875"/>
            <a:ext cx="5007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fld id="{00000000-1234-1234-1234-123412341234}" type="slidenum">
              <a:rPr lang="en-US" smtClean="0"/>
              <a:pPr algn="l"/>
              <a:t>1</a:t>
            </a:fld>
            <a:endParaRPr lang="en-US" dirty="0"/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A108482B-2C15-C64E-568D-CDE2B41ABCF5}"/>
              </a:ext>
            </a:extLst>
          </p:cNvPr>
          <p:cNvSpPr txBox="1"/>
          <p:nvPr/>
        </p:nvSpPr>
        <p:spPr>
          <a:xfrm>
            <a:off x="4295774" y="2975579"/>
            <a:ext cx="3600452" cy="1215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 sz="900">
                <a:solidFill>
                  <a:srgbClr val="F2F2F2"/>
                </a:solidFill>
              </a:defRPr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000" b="1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Author#2 Name</a:t>
            </a:r>
          </a:p>
          <a:p>
            <a:pPr algn="ctr">
              <a:defRPr sz="800">
                <a:solidFill>
                  <a:srgbClr val="F2F2F2"/>
                </a:solidFill>
              </a:defRPr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400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Affiliation line #1</a:t>
            </a:r>
          </a:p>
          <a:p>
            <a:pPr algn="ctr">
              <a:defRPr sz="1400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Affiliation line #2</a:t>
            </a:r>
          </a:p>
          <a:p>
            <a:pPr algn="ctr">
              <a:defRPr sz="1400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0E75F63B-7FD4-4504-41D2-0D4EAAAE623B}"/>
              </a:ext>
            </a:extLst>
          </p:cNvPr>
          <p:cNvSpPr txBox="1"/>
          <p:nvPr/>
        </p:nvSpPr>
        <p:spPr>
          <a:xfrm>
            <a:off x="348344" y="2975579"/>
            <a:ext cx="3600452" cy="1215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 sz="900">
                <a:solidFill>
                  <a:srgbClr val="F2F2F2"/>
                </a:solidFill>
              </a:defRPr>
            </a:pP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000" b="1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Author#1 Name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800">
                <a:solidFill>
                  <a:srgbClr val="F2F2F2"/>
                </a:solidFill>
              </a:defRPr>
            </a:pP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400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Affiliation line #1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400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Affiliation line #2</a:t>
            </a:r>
          </a:p>
          <a:p>
            <a:pPr algn="ctr">
              <a:defRPr sz="1400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3A73AC2B-8283-7CCE-D75C-BAD487FE061C}"/>
              </a:ext>
            </a:extLst>
          </p:cNvPr>
          <p:cNvSpPr txBox="1"/>
          <p:nvPr/>
        </p:nvSpPr>
        <p:spPr>
          <a:xfrm>
            <a:off x="8243204" y="2975579"/>
            <a:ext cx="3600452" cy="1215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 sz="900">
                <a:solidFill>
                  <a:srgbClr val="F2F2F2"/>
                </a:solidFill>
              </a:defRPr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000" b="1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Author#2 Name</a:t>
            </a:r>
          </a:p>
          <a:p>
            <a:pPr algn="ctr">
              <a:defRPr sz="800">
                <a:solidFill>
                  <a:srgbClr val="F2F2F2"/>
                </a:solidFill>
              </a:defRPr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400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Affiliation line #1</a:t>
            </a:r>
          </a:p>
          <a:p>
            <a:pPr algn="ctr">
              <a:defRPr sz="1400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Affiliation line #2</a:t>
            </a:r>
          </a:p>
          <a:p>
            <a:pPr algn="ctr">
              <a:defRPr sz="1400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45F5126B-CF76-905C-B070-A315559707B2}"/>
              </a:ext>
            </a:extLst>
          </p:cNvPr>
          <p:cNvSpPr txBox="1"/>
          <p:nvPr/>
        </p:nvSpPr>
        <p:spPr>
          <a:xfrm>
            <a:off x="4295774" y="4309079"/>
            <a:ext cx="3600452" cy="1215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 sz="900">
                <a:solidFill>
                  <a:srgbClr val="F2F2F2"/>
                </a:solidFill>
              </a:defRPr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000" b="1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Author#5 Name</a:t>
            </a:r>
          </a:p>
          <a:p>
            <a:pPr algn="ctr">
              <a:defRPr sz="800">
                <a:solidFill>
                  <a:srgbClr val="F2F2F2"/>
                </a:solidFill>
              </a:defRPr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400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Affiliation line #1</a:t>
            </a:r>
          </a:p>
          <a:p>
            <a:pPr algn="ctr">
              <a:defRPr sz="1400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Affiliation line #2</a:t>
            </a:r>
          </a:p>
          <a:p>
            <a:pPr algn="ctr">
              <a:defRPr sz="1400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A975913C-C9BD-32B5-3565-97B7104A2C9A}"/>
              </a:ext>
            </a:extLst>
          </p:cNvPr>
          <p:cNvSpPr txBox="1"/>
          <p:nvPr/>
        </p:nvSpPr>
        <p:spPr>
          <a:xfrm>
            <a:off x="348344" y="4309079"/>
            <a:ext cx="3600452" cy="1215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 sz="900">
                <a:solidFill>
                  <a:srgbClr val="F2F2F2"/>
                </a:solidFill>
              </a:defRPr>
            </a:pP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000" b="1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Author#4 Name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800">
                <a:solidFill>
                  <a:srgbClr val="F2F2F2"/>
                </a:solidFill>
              </a:defRPr>
            </a:pP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400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Affiliation line #1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400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Affiliation line #2</a:t>
            </a:r>
          </a:p>
          <a:p>
            <a:pPr algn="ctr">
              <a:defRPr sz="1400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9042E9DB-181A-584C-790B-24A598E0C6B4}"/>
              </a:ext>
            </a:extLst>
          </p:cNvPr>
          <p:cNvSpPr txBox="1"/>
          <p:nvPr/>
        </p:nvSpPr>
        <p:spPr>
          <a:xfrm>
            <a:off x="8243204" y="4309079"/>
            <a:ext cx="3600452" cy="1215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 sz="900">
                <a:solidFill>
                  <a:srgbClr val="F2F2F2"/>
                </a:solidFill>
              </a:defRPr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000" b="1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Author#6 Name</a:t>
            </a:r>
          </a:p>
          <a:p>
            <a:pPr algn="ctr">
              <a:defRPr sz="800">
                <a:solidFill>
                  <a:srgbClr val="F2F2F2"/>
                </a:solidFill>
              </a:defRPr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400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Affiliation line #1</a:t>
            </a:r>
          </a:p>
          <a:p>
            <a:pPr algn="ctr">
              <a:defRPr sz="1400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Affiliation line #2</a:t>
            </a:r>
          </a:p>
          <a:p>
            <a:pPr algn="ctr">
              <a:defRPr sz="1400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B8F062-B08D-2472-43B1-D474B0411CB0}"/>
              </a:ext>
            </a:extLst>
          </p:cNvPr>
          <p:cNvSpPr/>
          <p:nvPr/>
        </p:nvSpPr>
        <p:spPr>
          <a:xfrm>
            <a:off x="10792729" y="5568799"/>
            <a:ext cx="1384032" cy="127516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2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0"/>
    </mc:Choice>
    <mc:Fallback xmlns="">
      <p:transition spd="slow" advTm="2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54" objId="3"/>
      </p14:showEvtLst>
    </p:ext>
    <p:ext uri="{6950BFC3-D8DA-4A85-94F7-54DA5524770B}">
      <p188:commentRel xmlns:p188="http://schemas.microsoft.com/office/powerpoint/2018/8/main" r:id="rId5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 txBox="1"/>
          <p:nvPr/>
        </p:nvSpPr>
        <p:spPr>
          <a:xfrm>
            <a:off x="379725" y="1702324"/>
            <a:ext cx="11643300" cy="48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Your PowerPoint file should be uploaded using</a:t>
            </a:r>
            <a:r>
              <a:rPr lang="en-US" sz="1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Conftool</a:t>
            </a:r>
            <a:r>
              <a:rPr lang="en-US" sz="1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before </a:t>
            </a:r>
            <a:r>
              <a:rPr lang="en-US" sz="1800" b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July 10</a:t>
            </a:r>
            <a:r>
              <a:rPr lang="en-US" sz="1800" b="1" baseline="3000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</a:t>
            </a:r>
            <a:r>
              <a:rPr lang="en-US" sz="18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2025 </a:t>
            </a:r>
            <a:r>
              <a:rPr lang="en-US" sz="1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en-US" sz="1800" u="sng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  <a:hlinkClick r:id="rId4"/>
              </a:rPr>
              <a:t>https://www.conftool.pro/isarc2025/index.php</a:t>
            </a:r>
            <a:r>
              <a:rPr lang="en-US" sz="1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</a:t>
            </a:r>
            <a:endParaRPr sz="18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i="0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Presentation contents: </a:t>
            </a:r>
            <a:r>
              <a:rPr lang="en-US"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The standard format typically includes sections such as </a:t>
            </a:r>
            <a:r>
              <a:rPr lang="en-US" sz="18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Introduction, Objectives, Method, Results, Conclusions, Recommendations, References, Acknowledgements, </a:t>
            </a:r>
            <a:r>
              <a:rPr lang="en-US"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and</a:t>
            </a:r>
            <a:r>
              <a:rPr lang="en-US" sz="18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Contact Details.</a:t>
            </a:r>
            <a:endParaRPr sz="1800" i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i="0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Presentation design: </a:t>
            </a:r>
            <a:r>
              <a:rPr lang="en-US"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Please ensure a mix of text (30%) and images (70%) on slides. Do not just copy and paste from your paper. 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Timing</a:t>
            </a:r>
            <a:endParaRPr lang="en-US" sz="1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617220" lvl="2" indent="-342900">
              <a:spcBef>
                <a:spcPts val="600"/>
              </a:spcBef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Your presentation should be within 10 minutes plus 3-4 minutes for Q&amp;A.  </a:t>
            </a:r>
          </a:p>
          <a:p>
            <a:pPr marL="617220" lvl="8" indent="-342900">
              <a:lnSpc>
                <a:spcPct val="120000"/>
              </a:lnSpc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Strict time management will be applied because of the large number of presentations. </a:t>
            </a:r>
          </a:p>
          <a:p>
            <a:pPr marL="617220" lvl="8" indent="-342900">
              <a:lnSpc>
                <a:spcPct val="120000"/>
              </a:lnSpc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Please note that an audio clip is added to the first slide as a timer for your presentation. This audio clip will play automatically upon starting the presentation in the session and will give beeping signals at 7, 9, and 10 minutes.</a:t>
            </a:r>
          </a:p>
          <a:p>
            <a:pPr marL="342900" lvl="0" indent="-342900">
              <a:spcBef>
                <a:spcPts val="100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Video recording</a:t>
            </a:r>
          </a:p>
          <a:p>
            <a:pPr marL="648000" lvl="0" indent="-342900">
              <a:spcBef>
                <a:spcPts val="1000"/>
              </a:spcBef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CA"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 the instructions on the conference website on how to use Cameo for recording your presentation.</a:t>
            </a:r>
          </a:p>
          <a:p>
            <a:pPr marL="648000" indent="-342900">
              <a:spcBef>
                <a:spcPts val="1000"/>
              </a:spcBef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dk1"/>
                </a:solidFill>
                <a:latin typeface="Times New Roman"/>
                <a:cs typeface="Times New Roman"/>
              </a:rPr>
              <a:t>Make sure that the video is not more than 10 minutes long</a:t>
            </a:r>
            <a:r>
              <a:rPr lang="en-CA" sz="1800" dirty="0">
                <a:solidFill>
                  <a:schemeClr val="dk1"/>
                </a:solidFill>
                <a:latin typeface="Times New Roman"/>
                <a:cs typeface="Times New Roman"/>
              </a:rPr>
              <a:t>.</a:t>
            </a:r>
            <a:endParaRPr lang="en-CA" sz="1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7220" lvl="8" indent="-342900">
              <a:lnSpc>
                <a:spcPct val="120000"/>
              </a:lnSpc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endParaRPr lang="en-US" sz="1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838200" y="1030121"/>
            <a:ext cx="10515600" cy="49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3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ISARC 2025 Presentation Template</a:t>
            </a:r>
            <a:endParaRPr sz="3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22789F-C909-52EB-F0D7-600D83313903}"/>
              </a:ext>
            </a:extLst>
          </p:cNvPr>
          <p:cNvSpPr/>
          <p:nvPr/>
        </p:nvSpPr>
        <p:spPr>
          <a:xfrm>
            <a:off x="10792729" y="5568799"/>
            <a:ext cx="1384032" cy="127516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3">
          <a:extLst>
            <a:ext uri="{FF2B5EF4-FFF2-40B4-BE49-F238E27FC236}">
              <a16:creationId xmlns:a16="http://schemas.microsoft.com/office/drawing/2014/main" id="{4A3C1AFA-979E-5622-1F0E-EEA0B9E5C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8B637377-ED70-4AE2-44AF-768025EEB5F9}"/>
              </a:ext>
            </a:extLst>
          </p:cNvPr>
          <p:cNvSpPr txBox="1">
            <a:spLocks/>
          </p:cNvSpPr>
          <p:nvPr/>
        </p:nvSpPr>
        <p:spPr>
          <a:xfrm>
            <a:off x="20146" y="6492875"/>
            <a:ext cx="5007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fld id="{00000000-1234-1234-1234-123412341234}" type="slidenum">
              <a:rPr lang="en-US" smtClean="0"/>
              <a:pPr algn="l"/>
              <a:t>3</a:t>
            </a:fld>
            <a:endParaRPr lang="en-US" dirty="0"/>
          </a:p>
        </p:txBody>
      </p:sp>
      <p:pic>
        <p:nvPicPr>
          <p:cNvPr id="11" name="Camera 10">
            <a:extLst>
              <a:ext uri="{FF2B5EF4-FFF2-40B4-BE49-F238E27FC236}">
                <a16:creationId xmlns:a16="http://schemas.microsoft.com/office/drawing/2014/main" id="{9E7EAE33-15A7-C59C-25FE-34A5E22AA509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92729" y="5568287"/>
            <a:ext cx="1399271" cy="128971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5387312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13363</TotalTime>
  <Words>286</Words>
  <Application>Microsoft Office PowerPoint</Application>
  <PresentationFormat>Widescreen</PresentationFormat>
  <Paragraphs>53</Paragraphs>
  <Slides>3</Slides>
  <Notes>3</Notes>
  <HiddenSlides>1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Courier New</vt:lpstr>
      <vt:lpstr>Times New Roman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Slim REBAI</dc:creator>
  <cp:lastModifiedBy>Gaang Lee</cp:lastModifiedBy>
  <cp:revision>30</cp:revision>
  <dcterms:created xsi:type="dcterms:W3CDTF">2022-06-06T08:32:07Z</dcterms:created>
  <dcterms:modified xsi:type="dcterms:W3CDTF">2025-06-15T13:56:46Z</dcterms:modified>
</cp:coreProperties>
</file>