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21396325" cy="302752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jQr0NNqPwfR3j89oTpyCvHetK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1856" y="-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1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38388" y="1143000"/>
            <a:ext cx="2181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80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993399" y="4513353"/>
            <a:ext cx="19613298" cy="3412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5189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93399" y="8332555"/>
            <a:ext cx="19613300" cy="1915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73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459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3459"/>
            </a:lvl2pPr>
            <a:lvl3pPr lvl="2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113"/>
            </a:lvl3pPr>
            <a:lvl4pPr lvl="3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768"/>
            </a:lvl4pPr>
            <a:lvl5pPr lvl="4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768"/>
            </a:lvl5pPr>
            <a:lvl6pPr lvl="5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768"/>
            </a:lvl6pPr>
            <a:lvl7pPr lvl="6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768"/>
            </a:lvl7pPr>
            <a:lvl8pPr lvl="7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768"/>
            </a:lvl8pPr>
            <a:lvl9pPr lvl="8" algn="ctr">
              <a:lnSpc>
                <a:spcPct val="90000"/>
              </a:lnSpc>
              <a:spcBef>
                <a:spcPts val="8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768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757625" y="3333823"/>
            <a:ext cx="18454331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9A34E94-1521-2276-62BF-09F2C42A4751}"/>
              </a:ext>
            </a:extLst>
          </p:cNvPr>
          <p:cNvCxnSpPr>
            <a:cxnSpLocks/>
          </p:cNvCxnSpPr>
          <p:nvPr userDrawn="1"/>
        </p:nvCxnSpPr>
        <p:spPr>
          <a:xfrm>
            <a:off x="408218" y="2366407"/>
            <a:ext cx="205798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ISARC_logo_transparent_5103275pc">
            <a:extLst>
              <a:ext uri="{FF2B5EF4-FFF2-40B4-BE49-F238E27FC236}">
                <a16:creationId xmlns:a16="http://schemas.microsoft.com/office/drawing/2014/main" id="{2BFFBFCD-3BD3-D22B-CE2D-B0F16F1A0E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19" y="-62811"/>
            <a:ext cx="4203941" cy="269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5" name="Picture 4" descr="A logo with orange and blue text&#10;&#10;AI-generated content may be incorrect.">
            <a:extLst>
              <a:ext uri="{FF2B5EF4-FFF2-40B4-BE49-F238E27FC236}">
                <a16:creationId xmlns:a16="http://schemas.microsoft.com/office/drawing/2014/main" id="{87737B78-7EF1-8EF2-6D8F-80300668D56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0117" y="194706"/>
            <a:ext cx="5135970" cy="1969328"/>
          </a:xfrm>
          <a:prstGeom prst="rect">
            <a:avLst/>
          </a:prstGeom>
        </p:spPr>
      </p:pic>
      <p:pic>
        <p:nvPicPr>
          <p:cNvPr id="6" name="Picture 5" descr="A logo with a lion and text&#10;&#10;AI-generated content may be incorrect.">
            <a:extLst>
              <a:ext uri="{FF2B5EF4-FFF2-40B4-BE49-F238E27FC236}">
                <a16:creationId xmlns:a16="http://schemas.microsoft.com/office/drawing/2014/main" id="{8BA75620-70A2-B506-5475-BF326C53940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6855711" y="267523"/>
            <a:ext cx="4079985" cy="187764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2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"/>
          <p:cNvSpPr txBox="1"/>
          <p:nvPr/>
        </p:nvSpPr>
        <p:spPr>
          <a:xfrm>
            <a:off x="973533" y="4299778"/>
            <a:ext cx="19692290" cy="841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8121" tIns="79039" rIns="158121" bIns="79039" anchor="t" anchorCtr="0">
            <a:normAutofit/>
          </a:bodyPr>
          <a:lstStyle/>
          <a:p>
            <a:pPr marL="593074" indent="-593074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459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The poster size should be 23.39" × 33.11"</a:t>
            </a:r>
          </a:p>
          <a:p>
            <a:pPr marL="1120772" indent="-593074">
              <a:spcBef>
                <a:spcPts val="1730"/>
              </a:spcBef>
              <a:buClr>
                <a:schemeClr val="dk1"/>
              </a:buClr>
              <a:buSzPct val="100000"/>
              <a:buFont typeface="Courier New" panose="02070309020205020404" pitchFamily="49" charset="0"/>
              <a:buChar char="o"/>
            </a:pPr>
            <a:endParaRPr lang="en-CA" sz="3459" dirty="0">
              <a:solidFill>
                <a:schemeClr val="dk1"/>
              </a:solidFill>
              <a:latin typeface="Times New Roman"/>
              <a:cs typeface="Times New Roman"/>
            </a:endParaRPr>
          </a:p>
          <a:p>
            <a:pPr marL="593074" indent="-593074">
              <a:lnSpc>
                <a:spcPct val="110000"/>
              </a:lnSpc>
              <a:spcBef>
                <a:spcPts val="1730"/>
              </a:spcBef>
              <a:buClr>
                <a:schemeClr val="dk1"/>
              </a:buClr>
              <a:buSzPct val="100000"/>
              <a:buFont typeface="Courier New" panose="02070309020205020404" pitchFamily="49" charset="0"/>
              <a:buChar char="o"/>
            </a:pPr>
            <a:endParaRPr sz="3286" dirty="0">
              <a:solidFill>
                <a:schemeClr val="dk1"/>
              </a:solidFill>
              <a:latin typeface="Times New Roman"/>
              <a:cs typeface="Times New Roman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6939495" y="2582616"/>
            <a:ext cx="8924208" cy="1253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8121" tIns="79039" rIns="158121" bIns="79039" anchor="b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4000"/>
            </a:pPr>
            <a:r>
              <a:rPr lang="en-US" sz="5189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ISARC 2026 Poster Template</a:t>
            </a:r>
            <a:endParaRPr sz="518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24189</TotalTime>
  <Words>15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Slim REBAI</dc:creator>
  <cp:lastModifiedBy>Gan Jielong</cp:lastModifiedBy>
  <cp:revision>24</cp:revision>
  <dcterms:created xsi:type="dcterms:W3CDTF">2022-06-06T08:32:07Z</dcterms:created>
  <dcterms:modified xsi:type="dcterms:W3CDTF">2026-04-20T04:38:56Z</dcterms:modified>
</cp:coreProperties>
</file>