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jQr0NNqPwfR3j89oTpyCvHetKC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439332-E524-1DF8-4834-27A9506A15F8}" name="Gaang Lee" initials="GL" userId="d04c4dea1eb68eb8" providerId="Windows Live"/>
  <p188:author id="{853E5E6D-C733-DB41-F8D0-A5E50673C256}" name="ISARC2025" initials="ISARC" userId="ISARC2025" providerId="None"/>
  <p188:author id="{7E55DDE0-E8C8-F831-AE17-1DAD8E38DE30}" name="Gan Jielong" initials="JG" userId="S::bdgganj@nus.edu.sg::75fd2c65-e94b-42ab-867a-759f4a186a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40"/>
  </p:normalViewPr>
  <p:slideViewPr>
    <p:cSldViewPr snapToGrid="0">
      <p:cViewPr varScale="1">
        <p:scale>
          <a:sx n="107" d="100"/>
          <a:sy n="107" d="100"/>
        </p:scale>
        <p:origin x="666" y="10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676134CB-B736-19D3-3FF1-A2590F28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01ACDE26-F5A2-FDE6-AAFD-4A55152E59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>
            <a:extLst>
              <a:ext uri="{FF2B5EF4-FFF2-40B4-BE49-F238E27FC236}">
                <a16:creationId xmlns:a16="http://schemas.microsoft.com/office/drawing/2014/main" id="{321C0597-B4F3-FB10-3B5B-187B065DFD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>
            <a:extLst>
              <a:ext uri="{FF2B5EF4-FFF2-40B4-BE49-F238E27FC236}">
                <a16:creationId xmlns:a16="http://schemas.microsoft.com/office/drawing/2014/main" id="{961B9B2A-DADA-B4DC-AB4C-C17F34EF82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69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SARC_logo_transparent_5103275pc">
            <a:extLst>
              <a:ext uri="{FF2B5EF4-FFF2-40B4-BE49-F238E27FC236}">
                <a16:creationId xmlns:a16="http://schemas.microsoft.com/office/drawing/2014/main" id="{260F13F6-69AD-41B9-9733-7543437275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0" y="-35616"/>
            <a:ext cx="1506131" cy="96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FEFE67-A3F8-4D61-A9B6-27B765A782C4}"/>
              </a:ext>
            </a:extLst>
          </p:cNvPr>
          <p:cNvCxnSpPr/>
          <p:nvPr userDrawn="1"/>
        </p:nvCxnSpPr>
        <p:spPr>
          <a:xfrm>
            <a:off x="232610" y="813278"/>
            <a:ext cx="117267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6010AD6-2676-2DAB-74B2-F2463CC8D880}"/>
              </a:ext>
            </a:extLst>
          </p:cNvPr>
          <p:cNvSpPr txBox="1">
            <a:spLocks/>
          </p:cNvSpPr>
          <p:nvPr userDrawn="1"/>
        </p:nvSpPr>
        <p:spPr>
          <a:xfrm>
            <a:off x="20146" y="6492875"/>
            <a:ext cx="5007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fld id="{00000000-1234-1234-1234-123412341234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SARC_logo_transparent_5103275pc">
            <a:extLst>
              <a:ext uri="{FF2B5EF4-FFF2-40B4-BE49-F238E27FC236}">
                <a16:creationId xmlns:a16="http://schemas.microsoft.com/office/drawing/2014/main" id="{5A2A5576-8A3F-C54E-644B-7895B64C09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0" y="-35616"/>
            <a:ext cx="1506131" cy="96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A34E94-1521-2276-62BF-09F2C42A4751}"/>
              </a:ext>
            </a:extLst>
          </p:cNvPr>
          <p:cNvCxnSpPr/>
          <p:nvPr userDrawn="1"/>
        </p:nvCxnSpPr>
        <p:spPr>
          <a:xfrm>
            <a:off x="232610" y="813278"/>
            <a:ext cx="117267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07AAD73-696A-6997-4953-CB89D0635A60}"/>
              </a:ext>
            </a:extLst>
          </p:cNvPr>
          <p:cNvSpPr txBox="1">
            <a:spLocks/>
          </p:cNvSpPr>
          <p:nvPr userDrawn="1"/>
        </p:nvSpPr>
        <p:spPr>
          <a:xfrm>
            <a:off x="20146" y="6492875"/>
            <a:ext cx="5007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fld id="{00000000-1234-1234-1234-123412341234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 descr="A logo with orange and blue text&#10;&#10;AI-generated content may be incorrect.">
            <a:extLst>
              <a:ext uri="{FF2B5EF4-FFF2-40B4-BE49-F238E27FC236}">
                <a16:creationId xmlns:a16="http://schemas.microsoft.com/office/drawing/2014/main" id="{5ADE5897-515E-82C8-BF8F-4B84C00702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72522" y="31665"/>
            <a:ext cx="1908392" cy="731185"/>
          </a:xfrm>
          <a:prstGeom prst="rect">
            <a:avLst/>
          </a:prstGeom>
        </p:spPr>
      </p:pic>
      <p:pic>
        <p:nvPicPr>
          <p:cNvPr id="10" name="Picture 9" descr="A logo with a lion and text&#10;&#10;AI-generated content may be incorrect.">
            <a:extLst>
              <a:ext uri="{FF2B5EF4-FFF2-40B4-BE49-F238E27FC236}">
                <a16:creationId xmlns:a16="http://schemas.microsoft.com/office/drawing/2014/main" id="{9A89380A-6C9F-1EC2-D272-A8CE5C4B3B2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99445" y="107037"/>
            <a:ext cx="1389436" cy="63893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B54E0EBB-7A0E-6231-6ABE-2B3EE8ECB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>
            <a:extLst>
              <a:ext uri="{FF2B5EF4-FFF2-40B4-BE49-F238E27FC236}">
                <a16:creationId xmlns:a16="http://schemas.microsoft.com/office/drawing/2014/main" id="{A51CDB71-ACA3-D79D-A75C-557A09BF7FD9}"/>
              </a:ext>
            </a:extLst>
          </p:cNvPr>
          <p:cNvSpPr txBox="1"/>
          <p:nvPr/>
        </p:nvSpPr>
        <p:spPr>
          <a:xfrm>
            <a:off x="348344" y="949323"/>
            <a:ext cx="11495312" cy="195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3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Presentation Title</a:t>
            </a:r>
            <a:endParaRPr sz="3000" dirty="0"/>
          </a:p>
        </p:txBody>
      </p:sp>
      <p:pic>
        <p:nvPicPr>
          <p:cNvPr id="3" name="timed-rings-10min7">
            <a:hlinkClick r:id="" action="ppaction://media"/>
            <a:extLst>
              <a:ext uri="{FF2B5EF4-FFF2-40B4-BE49-F238E27FC236}">
                <a16:creationId xmlns:a16="http://schemas.microsoft.com/office/drawing/2014/main" id="{CBDA0610-A91D-7198-23AF-C35C64B71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4056" y="1019769"/>
            <a:ext cx="609600" cy="6096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FADC068-075E-9635-EA7A-A66D6B2480D3}"/>
              </a:ext>
            </a:extLst>
          </p:cNvPr>
          <p:cNvSpPr txBox="1">
            <a:spLocks/>
          </p:cNvSpPr>
          <p:nvPr/>
        </p:nvSpPr>
        <p:spPr>
          <a:xfrm>
            <a:off x="20146" y="6492875"/>
            <a:ext cx="5007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fld id="{00000000-1234-1234-1234-123412341234}" type="slidenum">
              <a:rPr lang="en-US" smtClean="0"/>
              <a:pPr algn="l"/>
              <a:t>1</a:t>
            </a:fld>
            <a:endParaRPr lang="en-US" dirty="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A108482B-2C15-C64E-568D-CDE2B41ABCF5}"/>
              </a:ext>
            </a:extLst>
          </p:cNvPr>
          <p:cNvSpPr txBox="1"/>
          <p:nvPr/>
        </p:nvSpPr>
        <p:spPr>
          <a:xfrm>
            <a:off x="4295774" y="2975579"/>
            <a:ext cx="3600452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9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 b="1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Author#2 Name</a:t>
            </a:r>
          </a:p>
          <a:p>
            <a:pPr algn="ctr">
              <a:defRPr sz="8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#1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#2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0E75F63B-7FD4-4504-41D2-0D4EAAAE623B}"/>
              </a:ext>
            </a:extLst>
          </p:cNvPr>
          <p:cNvSpPr txBox="1"/>
          <p:nvPr/>
        </p:nvSpPr>
        <p:spPr>
          <a:xfrm>
            <a:off x="348344" y="2975579"/>
            <a:ext cx="3600452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900">
                <a:solidFill>
                  <a:srgbClr val="F2F2F2"/>
                </a:solidFill>
              </a:defRPr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 b="1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Author#1 Name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800">
                <a:solidFill>
                  <a:srgbClr val="F2F2F2"/>
                </a:solidFill>
              </a:defRPr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#1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#2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3A73AC2B-8283-7CCE-D75C-BAD487FE061C}"/>
              </a:ext>
            </a:extLst>
          </p:cNvPr>
          <p:cNvSpPr txBox="1"/>
          <p:nvPr/>
        </p:nvSpPr>
        <p:spPr>
          <a:xfrm>
            <a:off x="8243204" y="2975579"/>
            <a:ext cx="3600452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9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 b="1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Author#2 Name</a:t>
            </a:r>
          </a:p>
          <a:p>
            <a:pPr algn="ctr">
              <a:defRPr sz="8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#1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#2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45F5126B-CF76-905C-B070-A315559707B2}"/>
              </a:ext>
            </a:extLst>
          </p:cNvPr>
          <p:cNvSpPr txBox="1"/>
          <p:nvPr/>
        </p:nvSpPr>
        <p:spPr>
          <a:xfrm>
            <a:off x="4295774" y="4309079"/>
            <a:ext cx="3600452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9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 b="1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Author#5 Name</a:t>
            </a:r>
          </a:p>
          <a:p>
            <a:pPr algn="ctr">
              <a:defRPr sz="8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#1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#2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A975913C-C9BD-32B5-3565-97B7104A2C9A}"/>
              </a:ext>
            </a:extLst>
          </p:cNvPr>
          <p:cNvSpPr txBox="1"/>
          <p:nvPr/>
        </p:nvSpPr>
        <p:spPr>
          <a:xfrm>
            <a:off x="348344" y="4309079"/>
            <a:ext cx="3600452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900">
                <a:solidFill>
                  <a:srgbClr val="F2F2F2"/>
                </a:solidFill>
              </a:defRPr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 b="1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Author#4 Name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800">
                <a:solidFill>
                  <a:srgbClr val="F2F2F2"/>
                </a:solidFill>
              </a:defRPr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#1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#2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9042E9DB-181A-584C-790B-24A598E0C6B4}"/>
              </a:ext>
            </a:extLst>
          </p:cNvPr>
          <p:cNvSpPr txBox="1"/>
          <p:nvPr/>
        </p:nvSpPr>
        <p:spPr>
          <a:xfrm>
            <a:off x="8243204" y="4309079"/>
            <a:ext cx="3600452" cy="121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sz="9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 b="1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Author#6 Name</a:t>
            </a:r>
          </a:p>
          <a:p>
            <a:pPr algn="ctr">
              <a:defRPr sz="800">
                <a:solidFill>
                  <a:srgbClr val="F2F2F2"/>
                </a:solidFill>
              </a:defRPr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#1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line #2</a:t>
            </a:r>
          </a:p>
          <a:p>
            <a:pPr algn="ctr">
              <a:defRPr sz="1400">
                <a:solidFill>
                  <a:srgbClr val="F2F2F2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475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0"/>
    </mc:Choice>
    <mc:Fallback xmlns="">
      <p:transition spd="slow" advTm="2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54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379725" y="1702324"/>
            <a:ext cx="11643300" cy="448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Your PowerPoint file should be uploaded using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Conftool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before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May 15</a:t>
            </a:r>
            <a:r>
              <a:rPr lang="en-US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2026 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https://www.conftool.pro/isarc-2026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i="0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Presentation contents: 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The standard format typically includes sections such as </a:t>
            </a:r>
            <a:r>
              <a:rPr lang="en-US" sz="20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Introduction, Objectives, Method, Results, Conclusions, Recommendations, References, Acknowledgements, 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and</a:t>
            </a:r>
            <a:r>
              <a:rPr lang="en-US" sz="20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Contact Details.</a:t>
            </a:r>
            <a:endParaRPr sz="2000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i="0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Presentation design: 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Please ensure a mix of text (30%) and images (70%) on slides. Do not just copy and paste from your paper. 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Timing</a:t>
            </a:r>
            <a:endParaRPr lang="en-US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617220" lvl="2" indent="-342900">
              <a:spcBef>
                <a:spcPts val="60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Your presentation should be within 10 minutes plus 3-4 minutes for Q&amp;A.  </a:t>
            </a:r>
          </a:p>
          <a:p>
            <a:pPr marL="617220" lvl="8" indent="-342900">
              <a:lnSpc>
                <a:spcPct val="120000"/>
              </a:lnSpc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Strict time management will be applied because of the large number of presentations. </a:t>
            </a:r>
          </a:p>
          <a:p>
            <a:pPr marL="617220" lvl="8" indent="-342900">
              <a:lnSpc>
                <a:spcPct val="120000"/>
              </a:lnSpc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Please note that an audio clip is added to the first slide as a timer for your presentation. This audio clip will play automatically upon starting the presentation in the session and will give beeping signals at 7, 9, and 10 minutes.</a:t>
            </a:r>
          </a:p>
          <a:p>
            <a:pPr marL="274320" lvl="8">
              <a:lnSpc>
                <a:spcPct val="120000"/>
              </a:lnSpc>
              <a:buClr>
                <a:schemeClr val="dk1"/>
              </a:buClr>
              <a:buSzPct val="100000"/>
            </a:pPr>
            <a:endParaRPr lang="en-US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838200" y="1030121"/>
            <a:ext cx="10515600" cy="49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ISARC 2026 Presentation Template</a:t>
            </a:r>
            <a:endParaRPr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13393</TotalTime>
  <Words>248</Words>
  <Application>Microsoft Office PowerPoint</Application>
  <PresentationFormat>Widescreen</PresentationFormat>
  <Paragraphs>48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Times New Roman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Slim REBAI</dc:creator>
  <cp:lastModifiedBy>Chen, Qian</cp:lastModifiedBy>
  <cp:revision>35</cp:revision>
  <dcterms:created xsi:type="dcterms:W3CDTF">2022-06-06T08:32:07Z</dcterms:created>
  <dcterms:modified xsi:type="dcterms:W3CDTF">2026-04-17T17:06:36Z</dcterms:modified>
</cp:coreProperties>
</file>