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3"/>
  </p:notesMasterIdLst>
  <p:sldIdLst>
    <p:sldId id="257" r:id="rId2"/>
  </p:sldIdLst>
  <p:sldSz cx="21396325" cy="3027521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7" roundtripDataSignature="AMtx7mgjQr0NNqPwfR3j89oTpyCvHetKC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58"/>
  </p:normalViewPr>
  <p:slideViewPr>
    <p:cSldViewPr snapToGrid="0">
      <p:cViewPr>
        <p:scale>
          <a:sx n="58" d="100"/>
          <a:sy n="58" d="100"/>
        </p:scale>
        <p:origin x="536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notesMaster" Target="notesMasters/notesMaster1.xml"/><Relationship Id="rId7" Type="http://customschemas.google.com/relationships/presentationmetadata" Target="meta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11" Type="http://schemas.openxmlformats.org/officeDocument/2006/relationships/tableStyles" Target="tableStyles.xml"/><Relationship Id="rId10" Type="http://schemas.openxmlformats.org/officeDocument/2006/relationships/theme" Target="theme/them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1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1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3801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1" name="Google Shape;111;p2:notes"/>
          <p:cNvSpPr txBox="1">
            <a:spLocks noGrp="1"/>
          </p:cNvSpPr>
          <p:nvPr>
            <p:ph type="body" idx="1"/>
          </p:nvPr>
        </p:nvSpPr>
        <p:spPr>
          <a:xfrm>
            <a:off x="685800" y="4400549"/>
            <a:ext cx="5486400" cy="36004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12" name="Google Shape;112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1</a:t>
            </a:fld>
            <a:endParaRPr sz="1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>
            <a:spLocks noGrp="1"/>
          </p:cNvSpPr>
          <p:nvPr>
            <p:ph type="ctrTitle"/>
          </p:nvPr>
        </p:nvSpPr>
        <p:spPr>
          <a:xfrm>
            <a:off x="993399" y="4513353"/>
            <a:ext cx="19613298" cy="34124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5189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dirty="0"/>
          </a:p>
        </p:txBody>
      </p:sp>
      <p:sp>
        <p:nvSpPr>
          <p:cNvPr id="17" name="Google Shape;17;p4"/>
          <p:cNvSpPr txBox="1">
            <a:spLocks noGrp="1"/>
          </p:cNvSpPr>
          <p:nvPr>
            <p:ph type="subTitle" idx="1"/>
          </p:nvPr>
        </p:nvSpPr>
        <p:spPr>
          <a:xfrm>
            <a:off x="993399" y="8332555"/>
            <a:ext cx="19613300" cy="19155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90000"/>
              </a:lnSpc>
              <a:spcBef>
                <a:spcPts val="173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3459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lvl="1" algn="ctr">
              <a:lnSpc>
                <a:spcPct val="90000"/>
              </a:lnSpc>
              <a:spcBef>
                <a:spcPts val="865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3459"/>
            </a:lvl2pPr>
            <a:lvl3pPr lvl="2" algn="ctr">
              <a:lnSpc>
                <a:spcPct val="90000"/>
              </a:lnSpc>
              <a:spcBef>
                <a:spcPts val="865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3113"/>
            </a:lvl3pPr>
            <a:lvl4pPr lvl="3" algn="ctr">
              <a:lnSpc>
                <a:spcPct val="90000"/>
              </a:lnSpc>
              <a:spcBef>
                <a:spcPts val="86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768"/>
            </a:lvl4pPr>
            <a:lvl5pPr lvl="4" algn="ctr">
              <a:lnSpc>
                <a:spcPct val="90000"/>
              </a:lnSpc>
              <a:spcBef>
                <a:spcPts val="86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768"/>
            </a:lvl5pPr>
            <a:lvl6pPr lvl="5" algn="ctr">
              <a:lnSpc>
                <a:spcPct val="90000"/>
              </a:lnSpc>
              <a:spcBef>
                <a:spcPts val="86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768"/>
            </a:lvl6pPr>
            <a:lvl7pPr lvl="6" algn="ctr">
              <a:lnSpc>
                <a:spcPct val="90000"/>
              </a:lnSpc>
              <a:spcBef>
                <a:spcPts val="86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768"/>
            </a:lvl7pPr>
            <a:lvl8pPr lvl="7" algn="ctr">
              <a:lnSpc>
                <a:spcPct val="90000"/>
              </a:lnSpc>
              <a:spcBef>
                <a:spcPts val="86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768"/>
            </a:lvl8pPr>
            <a:lvl9pPr lvl="8" algn="ctr">
              <a:lnSpc>
                <a:spcPct val="90000"/>
              </a:lnSpc>
              <a:spcBef>
                <a:spcPts val="865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2768"/>
            </a:lvl9pPr>
          </a:lstStyle>
          <a:p>
            <a:endParaRPr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3"/>
          <p:cNvSpPr txBox="1">
            <a:spLocks noGrp="1"/>
          </p:cNvSpPr>
          <p:nvPr>
            <p:ph type="title"/>
          </p:nvPr>
        </p:nvSpPr>
        <p:spPr>
          <a:xfrm>
            <a:off x="757625" y="3333823"/>
            <a:ext cx="18454331" cy="58518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B9A34E94-1521-2276-62BF-09F2C42A4751}"/>
              </a:ext>
            </a:extLst>
          </p:cNvPr>
          <p:cNvCxnSpPr>
            <a:cxnSpLocks/>
          </p:cNvCxnSpPr>
          <p:nvPr userDrawn="1"/>
        </p:nvCxnSpPr>
        <p:spPr>
          <a:xfrm>
            <a:off x="408218" y="2366407"/>
            <a:ext cx="2057988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ISARC_logo_transparent_5103275pc">
            <a:extLst>
              <a:ext uri="{FF2B5EF4-FFF2-40B4-BE49-F238E27FC236}">
                <a16:creationId xmlns:a16="http://schemas.microsoft.com/office/drawing/2014/main" id="{2BFFBFCD-3BD3-D22B-CE2D-B0F16F1A0E7F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218" y="0"/>
            <a:ext cx="4203941" cy="2697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CCCCCC"/>
                  </a:outerShdw>
                </a:effectLst>
              </a14:hiddenEffects>
            </a:ext>
          </a:extLst>
        </p:spPr>
      </p:pic>
      <p:pic>
        <p:nvPicPr>
          <p:cNvPr id="7" name="Picture 6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D4412D58-C42E-D48A-6F9C-767BF01E7C79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428839" y="356204"/>
            <a:ext cx="4381604" cy="1678600"/>
          </a:xfrm>
          <a:prstGeom prst="rect">
            <a:avLst/>
          </a:prstGeom>
        </p:spPr>
      </p:pic>
      <p:pic>
        <p:nvPicPr>
          <p:cNvPr id="12" name="Picture 11" descr="A black and white illustration of a robot arm&#10;&#10;AI-generated content may be incorrect.">
            <a:extLst>
              <a:ext uri="{FF2B5EF4-FFF2-40B4-BE49-F238E27FC236}">
                <a16:creationId xmlns:a16="http://schemas.microsoft.com/office/drawing/2014/main" id="{14BAB188-6411-9F22-BEB1-AD2AB9DAA5AF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8755061" y="102510"/>
            <a:ext cx="3886201" cy="2185988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2421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2"/>
          <p:cNvSpPr txBox="1"/>
          <p:nvPr/>
        </p:nvSpPr>
        <p:spPr>
          <a:xfrm>
            <a:off x="973533" y="4299778"/>
            <a:ext cx="19692290" cy="8419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8121" tIns="79039" rIns="158121" bIns="79039" anchor="t" anchorCtr="0">
            <a:normAutofit/>
          </a:bodyPr>
          <a:lstStyle/>
          <a:p>
            <a:pPr marL="593074" indent="-593074">
              <a:buClr>
                <a:schemeClr val="dk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sz="3459" dirty="0">
                <a:solidFill>
                  <a:schemeClr val="dk1"/>
                </a:solidFill>
                <a:latin typeface="Times New Roman" panose="02020603050405020304" pitchFamily="18" charset="0"/>
                <a:ea typeface="Times New Roman"/>
                <a:cs typeface="Times New Roman" panose="02020603050405020304" pitchFamily="18" charset="0"/>
                <a:sym typeface="Times New Roman"/>
              </a:rPr>
              <a:t>The poster size should be 23.39" × 33.11"</a:t>
            </a:r>
          </a:p>
          <a:p>
            <a:pPr marL="1120772" indent="-593074">
              <a:spcBef>
                <a:spcPts val="1730"/>
              </a:spcBef>
              <a:buClr>
                <a:schemeClr val="dk1"/>
              </a:buClr>
              <a:buSzPct val="100000"/>
              <a:buFont typeface="Courier New" panose="02070309020205020404" pitchFamily="49" charset="0"/>
              <a:buChar char="o"/>
            </a:pPr>
            <a:endParaRPr lang="en-CA" sz="3459" dirty="0">
              <a:solidFill>
                <a:schemeClr val="dk1"/>
              </a:solidFill>
              <a:latin typeface="Times New Roman"/>
              <a:cs typeface="Times New Roman"/>
            </a:endParaRPr>
          </a:p>
          <a:p>
            <a:pPr marL="593074" indent="-593074">
              <a:lnSpc>
                <a:spcPct val="110000"/>
              </a:lnSpc>
              <a:spcBef>
                <a:spcPts val="1730"/>
              </a:spcBef>
              <a:buClr>
                <a:schemeClr val="dk1"/>
              </a:buClr>
              <a:buSzPct val="100000"/>
              <a:buFont typeface="Courier New" panose="02070309020205020404" pitchFamily="49" charset="0"/>
              <a:buChar char="o"/>
            </a:pPr>
            <a:endParaRPr sz="3286" dirty="0">
              <a:solidFill>
                <a:schemeClr val="dk1"/>
              </a:solidFill>
              <a:latin typeface="Times New Roman"/>
              <a:cs typeface="Times New Roman"/>
            </a:endParaRPr>
          </a:p>
        </p:txBody>
      </p:sp>
      <p:sp>
        <p:nvSpPr>
          <p:cNvPr id="116" name="Google Shape;116;p2"/>
          <p:cNvSpPr txBox="1"/>
          <p:nvPr/>
        </p:nvSpPr>
        <p:spPr>
          <a:xfrm>
            <a:off x="6939495" y="2582616"/>
            <a:ext cx="8924208" cy="12536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58121" tIns="79039" rIns="158121" bIns="79039" anchor="b" anchorCtr="0">
            <a:normAutofit/>
          </a:bodyPr>
          <a:lstStyle/>
          <a:p>
            <a:pPr>
              <a:lnSpc>
                <a:spcPct val="90000"/>
              </a:lnSpc>
              <a:buClr>
                <a:schemeClr val="dk1"/>
              </a:buClr>
              <a:buSzPts val="4000"/>
            </a:pPr>
            <a:r>
              <a:rPr lang="en-US" sz="5189" b="1" dirty="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ISARC 2027 Poster Template</a:t>
            </a:r>
            <a:endParaRPr sz="518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24203</TotalTime>
  <Words>15</Words>
  <Application>Microsoft Macintosh PowerPoint</Application>
  <PresentationFormat>Custom</PresentationFormat>
  <Paragraphs>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Courier New</vt:lpstr>
      <vt:lpstr>Times New Roman</vt:lpstr>
      <vt:lpstr>1_Office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Slim REBAI</dc:creator>
  <cp:lastModifiedBy>Corina Radu</cp:lastModifiedBy>
  <cp:revision>25</cp:revision>
  <dcterms:created xsi:type="dcterms:W3CDTF">2022-06-06T08:32:07Z</dcterms:created>
  <dcterms:modified xsi:type="dcterms:W3CDTF">2026-10-22T15:47:40Z</dcterms:modified>
</cp:coreProperties>
</file>